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8" r:id="rId5"/>
    <p:sldId id="269" r:id="rId6"/>
    <p:sldId id="273" r:id="rId7"/>
    <p:sldId id="271" r:id="rId8"/>
    <p:sldId id="272" r:id="rId9"/>
    <p:sldId id="262" r:id="rId10"/>
    <p:sldId id="270" r:id="rId11"/>
    <p:sldId id="263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12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9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unity3d.com/learn/tutorials/projects/roll-ball-tutorial" TargetMode="External"/><Relationship Id="rId3" Type="http://schemas.openxmlformats.org/officeDocument/2006/relationships/hyperlink" Target="http://docs.unity3d.com/Manual/index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Unity / Rocket Golf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Caleb Carlson, Brandon Neff, and Nathan Spaulding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245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the project!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085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How did we make that awesome car???</a:t>
            </a:r>
            <a:br>
              <a:rPr lang="en-US" sz="2400" dirty="0" smtClean="0"/>
            </a:br>
            <a:r>
              <a:rPr lang="en-US" sz="2400" dirty="0" smtClean="0"/>
              <a:t>We didn’t</a:t>
            </a:r>
            <a:r>
              <a:rPr lang="is-IS" sz="2400" dirty="0" smtClean="0"/>
              <a:t>…</a:t>
            </a:r>
            <a:br>
              <a:rPr lang="is-I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Assets Store</a:t>
            </a:r>
            <a:endParaRPr lang="en-US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033930"/>
            <a:ext cx="7462202" cy="4401595"/>
          </a:xfrm>
        </p:spPr>
      </p:pic>
    </p:spTree>
    <p:extLst>
      <p:ext uri="{BB962C8B-B14F-4D97-AF65-F5344CB8AC3E}">
        <p14:creationId xmlns:p14="http://schemas.microsoft.com/office/powerpoint/2010/main" val="1194651865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in Android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 to the project!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514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unity3d.com/learn/tutorials/projects/roll-ball-tutorial</a:t>
            </a:r>
            <a:r>
              <a:rPr lang="en-US" dirty="0" smtClean="0"/>
              <a:t> (Great tutorial for game basics)</a:t>
            </a:r>
          </a:p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docs.unity3d.com/Manual/index.html</a:t>
            </a:r>
            <a:r>
              <a:rPr lang="en-US" dirty="0" smtClean="0"/>
              <a:t> (Unity Manual)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0445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 the game that inspired it all</a:t>
            </a:r>
            <a:r>
              <a:rPr lang="is-IS" dirty="0" smtClean="0"/>
              <a:t>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5" y="1572266"/>
            <a:ext cx="4172458" cy="23365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793" y="3908842"/>
            <a:ext cx="4147768" cy="23331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3" y="3907762"/>
            <a:ext cx="4172458" cy="23365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9791" y="1600410"/>
            <a:ext cx="4147770" cy="230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94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2499" y="2780175"/>
            <a:ext cx="3998838" cy="2243238"/>
          </a:xfrm>
        </p:spPr>
        <p:txBody>
          <a:bodyPr>
            <a:noAutofit/>
          </a:bodyPr>
          <a:lstStyle/>
          <a:p>
            <a:r>
              <a:rPr lang="en-US" sz="9600" dirty="0" smtClean="0"/>
              <a:t>Q &amp; A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13506916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Downloading 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See Dr. Ward’s slides for downloading Unity</a:t>
            </a:r>
          </a:p>
          <a:p>
            <a:r>
              <a:rPr lang="en-US" dirty="0" smtClean="0"/>
              <a:t>MAKE SURE TO DOWNLOAD ANDROID BUILD SUPPORT!!!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3547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Rocket Golf!!!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18" y="1270000"/>
            <a:ext cx="91567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5749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Project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66" y="1396659"/>
            <a:ext cx="8703135" cy="5353368"/>
          </a:xfrm>
        </p:spPr>
      </p:pic>
    </p:spTree>
    <p:extLst>
      <p:ext uri="{BB962C8B-B14F-4D97-AF65-F5344CB8AC3E}">
        <p14:creationId xmlns:p14="http://schemas.microsoft.com/office/powerpoint/2010/main" val="187485117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Shapes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4" y="1313324"/>
            <a:ext cx="8009681" cy="5316218"/>
          </a:xfrm>
        </p:spPr>
      </p:pic>
    </p:spTree>
    <p:extLst>
      <p:ext uri="{BB962C8B-B14F-4D97-AF65-F5344CB8AC3E}">
        <p14:creationId xmlns:p14="http://schemas.microsoft.com/office/powerpoint/2010/main" val="1715290336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Camera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12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Physics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To get an object to animate you need to add a </a:t>
            </a:r>
            <a:r>
              <a:rPr lang="en-US" sz="2400" dirty="0" err="1" smtClean="0"/>
              <a:t>Rigidbody</a:t>
            </a:r>
            <a:r>
              <a:rPr lang="en-US" sz="2400" dirty="0" smtClean="0"/>
              <a:t> to you object. This is the basic 3D Physics component to get your object to act to collisions and gravity.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96" y="3389424"/>
            <a:ext cx="4326680" cy="288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348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Scripts allow you to modify how objects interact with each other beyond the basic collision.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298" y="3032566"/>
            <a:ext cx="5241402" cy="350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642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Two Types Of Contact:</a:t>
            </a:r>
            <a:br>
              <a:rPr lang="en-US" dirty="0" smtClean="0"/>
            </a:br>
            <a:r>
              <a:rPr lang="en-US" dirty="0" smtClean="0"/>
              <a:t>Collision vs Trigger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Triggers are used when you want to objects to overlap and “collect” each other</a:t>
            </a:r>
          </a:p>
          <a:p>
            <a:r>
              <a:rPr lang="en-US" sz="2800" dirty="0" smtClean="0"/>
              <a:t>Collisions are meant for when objects are going to collide and have physics forces act on each shape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58729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114</TotalTime>
  <Words>182</Words>
  <Application>Microsoft Macintosh PowerPoint</Application>
  <PresentationFormat>Widescreen</PresentationFormat>
  <Paragraphs>25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Trebuchet MS</vt:lpstr>
      <vt:lpstr>Wingdings 3</vt:lpstr>
      <vt:lpstr>Arial</vt:lpstr>
      <vt:lpstr>Facet</vt:lpstr>
      <vt:lpstr>Unity / Rocket Golf</vt:lpstr>
      <vt:lpstr>Downloading Unity</vt:lpstr>
      <vt:lpstr>Rocket Golf!!!</vt:lpstr>
      <vt:lpstr>Creating A Project</vt:lpstr>
      <vt:lpstr>Creating Shapes</vt:lpstr>
      <vt:lpstr>The Camera</vt:lpstr>
      <vt:lpstr>Physics</vt:lpstr>
      <vt:lpstr>Scripts</vt:lpstr>
      <vt:lpstr>Two Types Of Contact: Collision vs Trigger </vt:lpstr>
      <vt:lpstr>To the project!</vt:lpstr>
      <vt:lpstr>How did we make that awesome car??? We didn’t…  Assets Store</vt:lpstr>
      <vt:lpstr>Building in Android </vt:lpstr>
      <vt:lpstr>References</vt:lpstr>
      <vt:lpstr>Play the game that inspired it all….</vt:lpstr>
      <vt:lpstr>Q &amp; 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/ Rocket Golf</dc:title>
  <dc:creator>Caleb Carlson</dc:creator>
  <cp:lastModifiedBy>Caleb Carlson</cp:lastModifiedBy>
  <cp:revision>11</cp:revision>
  <dcterms:created xsi:type="dcterms:W3CDTF">2016-04-28T18:10:33Z</dcterms:created>
  <dcterms:modified xsi:type="dcterms:W3CDTF">2016-04-28T20:05:04Z</dcterms:modified>
</cp:coreProperties>
</file>

<file path=docProps/thumbnail.jpeg>
</file>